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D2BC-A43D-4DEA-A9EB-C0E8C2C45FBD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5D17A-979B-4F50-8E7C-344194AE27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12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D2BC-A43D-4DEA-A9EB-C0E8C2C45FBD}" type="datetimeFigureOut">
              <a:rPr lang="en-US" smtClean="0"/>
              <a:t>2/14/2018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D17A-979B-4F50-8E7C-344194AE27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9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4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4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7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46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800" i="1" smtClean="0"/>
              <a:t>Dirección de Educación Primaria</a:t>
            </a:r>
            <a:endParaRPr lang="es-MX" sz="1800" i="1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98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7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 EDUCATIVA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2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TEMPORALIDAD DEL PLAN Y </a:t>
            </a:r>
            <a:b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PROGRAMAS DE ESTUDIO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2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800" i="1" smtClean="0"/>
              <a:t>Dirección de Educación Primaria</a:t>
            </a:r>
            <a:endParaRPr lang="es-MX" sz="1800" i="1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19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 EN VIGOR DE LOS </a:t>
            </a:r>
            <a:b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DE ESTUDIO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3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¿Para qué se aprende? </a:t>
            </a:r>
            <a:b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600" b="1" u="sng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DE EGRESO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3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7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principios pedagógicos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1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4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AUTONOMÍA CURRICULAR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70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¿DÓNDE SE APLICA LA AUTONOMÍA CURRICULAR?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49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15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AUTONOMÍA CURRICULAR EN LA </a:t>
            </a:r>
            <a:br>
              <a:rPr lang="es-MX" sz="28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DE MEJORA ESCOLAR</a:t>
            </a:r>
            <a:endParaRPr lang="es-MX" sz="2800" b="1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TIEMPOS PARA EL EJERCICIO DE </a:t>
            </a:r>
            <a:b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AUTONOMÍA CURRICULAR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43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AJUSTE A CARGA HORARIA DE PRIMARIA</a:t>
            </a:r>
            <a:endParaRPr lang="es-MX" sz="3600" b="1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5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z="2800" b="1" dirty="0" smtClean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14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CLUBES</a:t>
            </a:r>
            <a:endParaRPr lang="es-MX" sz="36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26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b="1" smtClean="0">
                <a:solidFill>
                  <a:srgbClr val="8E74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NIVEL DE CAPACIDAD ORGANIZACIONAL DE LA ESCUELA PARA EJERCER LA AUTONOMÍA CURRICULARRES</a:t>
            </a:r>
            <a:endParaRPr lang="es-MX" sz="2800" b="1" u="sng" dirty="0">
              <a:solidFill>
                <a:srgbClr val="8E74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5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89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97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4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800" i="1" smtClean="0"/>
              <a:t>Dirección de primaria</a:t>
            </a:r>
            <a:endParaRPr lang="es-MX" sz="1800" i="1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1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600" i="1" smtClean="0">
                <a:solidFill>
                  <a:srgbClr val="002060"/>
                </a:solidFill>
              </a:rPr>
              <a:t>Dirección de Educación Primaria</a:t>
            </a:r>
            <a:endParaRPr lang="es-MX" sz="1600" i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09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0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ACUERDOS Y COMPROMISOS</a:t>
            </a:r>
            <a:endParaRPr lang="es-MX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7200" smtClean="0"/>
              <a:t>!Gracias!</a:t>
            </a:r>
            <a:endParaRPr lang="es-MX" sz="7200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4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1600" i="1" smtClean="0"/>
              <a:t>Dirección de Educación Primaria</a:t>
            </a:r>
            <a:endParaRPr lang="es-MX" sz="1600" i="1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8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1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19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37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Presentación en pantalla (4:3)</PresentationFormat>
  <Paragraphs>19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Tema de Office</vt:lpstr>
      <vt:lpstr>Presentación de PowerPoint</vt:lpstr>
      <vt:lpstr>Dirección de Educación Primaria</vt:lpstr>
      <vt:lpstr>Presentación de PowerPoint</vt:lpstr>
      <vt:lpstr>Dirección de Educación Primaria</vt:lpstr>
      <vt:lpstr>Dirección de Educación Primaria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Dirección de Educación Primaria</vt:lpstr>
      <vt:lpstr>Presentación de PowerPoint</vt:lpstr>
      <vt:lpstr>Presentación de PowerPoint</vt:lpstr>
      <vt:lpstr>REFORMA EDUCATIVA</vt:lpstr>
      <vt:lpstr>TEMPORALIDAD DEL PLAN Y  LOS PROGRAMAS DE ESTUDIO</vt:lpstr>
      <vt:lpstr>ENTRADA EN VIGOR DE LOS  PROGRAMAS DE ESTUDIO</vt:lpstr>
      <vt:lpstr>¿Para qué se aprende?  PERFIL DE EGRESO</vt:lpstr>
      <vt:lpstr>Presentación de PowerPoint</vt:lpstr>
      <vt:lpstr>14 principios pedagógicos</vt:lpstr>
      <vt:lpstr>Presentación de PowerPoint</vt:lpstr>
      <vt:lpstr>Presentación de PowerPoint</vt:lpstr>
      <vt:lpstr>AUTONOMÍA CURRICULAR</vt:lpstr>
      <vt:lpstr>¿DÓNDE SE APLICA LA AUTONOMÍA CURRICULAR?</vt:lpstr>
      <vt:lpstr>Presentación de PowerPoint</vt:lpstr>
      <vt:lpstr>AUTONOMÍA CURRICULAR EN LA  RUTA DE MEJORA ESCOLAR</vt:lpstr>
      <vt:lpstr>TIEMPOS PARA EL EJERCICIO DE  AUTONOMÍA CURRICULAR</vt:lpstr>
      <vt:lpstr>AJUSTE A CARGA HORARIA DE PRIMARIA</vt:lpstr>
      <vt:lpstr>Presentación de PowerPoint</vt:lpstr>
      <vt:lpstr>Presentación de PowerPoint</vt:lpstr>
      <vt:lpstr>EJEMPLOS DE CLUBES</vt:lpstr>
      <vt:lpstr>NIVEL DE CAPACIDAD ORGANIZACIONAL DE LA ESCUELA PARA EJERCER LA AUTONOMÍA CURRICULARRES</vt:lpstr>
      <vt:lpstr>Presentación de PowerPoint</vt:lpstr>
      <vt:lpstr>Presentación de PowerPoint</vt:lpstr>
      <vt:lpstr>Presentación de PowerPoint</vt:lpstr>
      <vt:lpstr>Dirección de primaria</vt:lpstr>
      <vt:lpstr>Presentación de PowerPoint</vt:lpstr>
      <vt:lpstr>ACUERDOS Y COMPROMISOS</vt:lpstr>
      <vt:lpstr>!Gracias!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Delatorre</dc:creator>
  <cp:lastModifiedBy>Delatorre</cp:lastModifiedBy>
  <cp:revision>1</cp:revision>
  <dcterms:created xsi:type="dcterms:W3CDTF">2018-02-14T22:35:02Z</dcterms:created>
  <dcterms:modified xsi:type="dcterms:W3CDTF">2018-02-14T22:35:02Z</dcterms:modified>
</cp:coreProperties>
</file>